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306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5FE6E-E653-4268-A8BD-13C6E3E34000}" type="datetimeFigureOut">
              <a:rPr lang="es-AR" smtClean="0"/>
              <a:pPr/>
              <a:t>26/11/2015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519CF-242D-41EC-AC73-3B966B9B9C9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5FE6E-E653-4268-A8BD-13C6E3E34000}" type="datetimeFigureOut">
              <a:rPr lang="es-AR" smtClean="0"/>
              <a:pPr/>
              <a:t>26/11/2015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519CF-242D-41EC-AC73-3B966B9B9C9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5FE6E-E653-4268-A8BD-13C6E3E34000}" type="datetimeFigureOut">
              <a:rPr lang="es-AR" smtClean="0"/>
              <a:pPr/>
              <a:t>26/11/2015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519CF-242D-41EC-AC73-3B966B9B9C9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5FE6E-E653-4268-A8BD-13C6E3E34000}" type="datetimeFigureOut">
              <a:rPr lang="es-AR" smtClean="0"/>
              <a:pPr/>
              <a:t>26/11/2015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519CF-242D-41EC-AC73-3B966B9B9C9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5FE6E-E653-4268-A8BD-13C6E3E34000}" type="datetimeFigureOut">
              <a:rPr lang="es-AR" smtClean="0"/>
              <a:pPr/>
              <a:t>26/11/2015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519CF-242D-41EC-AC73-3B966B9B9C9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5FE6E-E653-4268-A8BD-13C6E3E34000}" type="datetimeFigureOut">
              <a:rPr lang="es-AR" smtClean="0"/>
              <a:pPr/>
              <a:t>26/11/2015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519CF-242D-41EC-AC73-3B966B9B9C9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5FE6E-E653-4268-A8BD-13C6E3E34000}" type="datetimeFigureOut">
              <a:rPr lang="es-AR" smtClean="0"/>
              <a:pPr/>
              <a:t>26/11/2015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519CF-242D-41EC-AC73-3B966B9B9C9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5FE6E-E653-4268-A8BD-13C6E3E34000}" type="datetimeFigureOut">
              <a:rPr lang="es-AR" smtClean="0"/>
              <a:pPr/>
              <a:t>26/11/2015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519CF-242D-41EC-AC73-3B966B9B9C9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5FE6E-E653-4268-A8BD-13C6E3E34000}" type="datetimeFigureOut">
              <a:rPr lang="es-AR" smtClean="0"/>
              <a:pPr/>
              <a:t>26/11/2015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519CF-242D-41EC-AC73-3B966B9B9C9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5FE6E-E653-4268-A8BD-13C6E3E34000}" type="datetimeFigureOut">
              <a:rPr lang="es-AR" smtClean="0"/>
              <a:pPr/>
              <a:t>26/11/2015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519CF-242D-41EC-AC73-3B966B9B9C9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5FE6E-E653-4268-A8BD-13C6E3E34000}" type="datetimeFigureOut">
              <a:rPr lang="es-AR" smtClean="0"/>
              <a:pPr/>
              <a:t>26/11/2015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519CF-242D-41EC-AC73-3B966B9B9C9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5FE6E-E653-4268-A8BD-13C6E3E34000}" type="datetimeFigureOut">
              <a:rPr lang="es-AR" smtClean="0"/>
              <a:pPr/>
              <a:t>26/11/2015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519CF-242D-41EC-AC73-3B966B9B9C9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214554"/>
            <a:ext cx="7886728" cy="2928958"/>
          </a:xfrm>
        </p:spPr>
        <p:txBody>
          <a:bodyPr>
            <a:normAutofit fontScale="90000"/>
          </a:bodyPr>
          <a:lstStyle/>
          <a:p>
            <a:r>
              <a:rPr lang="es-AR" sz="3200" dirty="0" smtClean="0"/>
              <a:t/>
            </a:r>
            <a:br>
              <a:rPr lang="es-AR" sz="3200" dirty="0" smtClean="0"/>
            </a:br>
            <a:r>
              <a:rPr lang="es-AR" sz="3200" dirty="0" smtClean="0"/>
              <a:t/>
            </a:r>
            <a:br>
              <a:rPr lang="es-AR" sz="3200" dirty="0" smtClean="0"/>
            </a:br>
            <a:r>
              <a:rPr lang="es-AR" sz="3200" dirty="0" smtClean="0"/>
              <a:t>Breve reseña del encuentro  y diálogo </a:t>
            </a:r>
            <a:br>
              <a:rPr lang="es-AR" sz="3200" dirty="0" smtClean="0"/>
            </a:br>
            <a:r>
              <a:rPr lang="es-AR" sz="3200" dirty="0" smtClean="0"/>
              <a:t>en la Fundación Panamericana</a:t>
            </a:r>
            <a:br>
              <a:rPr lang="es-AR" sz="3200" dirty="0" smtClean="0"/>
            </a:br>
            <a:r>
              <a:rPr lang="es-AR" sz="3200" dirty="0" smtClean="0"/>
              <a:t/>
            </a:r>
            <a:br>
              <a:rPr lang="es-AR" sz="3200" dirty="0" smtClean="0"/>
            </a:br>
            <a:r>
              <a:rPr lang="es-AR" sz="2700" dirty="0" smtClean="0"/>
              <a:t>Cardenal Claudio </a:t>
            </a:r>
            <a:r>
              <a:rPr lang="es-AR" sz="2700" dirty="0" err="1" smtClean="0"/>
              <a:t>Hummes</a:t>
            </a:r>
            <a:r>
              <a:rPr lang="es-AR" sz="2700" dirty="0" smtClean="0"/>
              <a:t> </a:t>
            </a:r>
            <a:br>
              <a:rPr lang="es-AR" sz="2700" dirty="0" smtClean="0"/>
            </a:br>
            <a:r>
              <a:rPr lang="es-AR" sz="2700" dirty="0" smtClean="0"/>
              <a:t>Buenos Aires </a:t>
            </a:r>
            <a:r>
              <a:rPr lang="es-AR" sz="2200" dirty="0" smtClean="0"/>
              <a:t>16/09/2015</a:t>
            </a:r>
            <a:r>
              <a:rPr lang="es-AR" sz="3200" dirty="0" smtClean="0"/>
              <a:t/>
            </a:r>
            <a:br>
              <a:rPr lang="es-AR" sz="3200" dirty="0" smtClean="0"/>
            </a:br>
            <a:endParaRPr lang="es-AR" sz="3200" dirty="0"/>
          </a:p>
        </p:txBody>
      </p:sp>
      <p:pic>
        <p:nvPicPr>
          <p:cNvPr id="1026" name="Picture 2" descr="C:\Users\LAURA\Desktop\invitació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571480"/>
            <a:ext cx="4714908" cy="15309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lnSpcReduction="10000"/>
          </a:bodyPr>
          <a:lstStyle/>
          <a:p>
            <a:pPr marL="82550" indent="-82550">
              <a:buNone/>
            </a:pPr>
            <a:r>
              <a:rPr lang="es-AR" i="1" dirty="0" smtClean="0"/>
              <a:t>De seguir así,  este modelo económico , productivo y  financiero va a impedir que haya  un planeta para las próximas generaciones.</a:t>
            </a:r>
          </a:p>
          <a:p>
            <a:pPr marL="82550" indent="-82550">
              <a:buNone/>
            </a:pPr>
            <a:endParaRPr lang="es-AR" i="1" dirty="0" smtClean="0"/>
          </a:p>
          <a:p>
            <a:pPr marL="82550" indent="-82550">
              <a:buNone/>
            </a:pPr>
            <a:r>
              <a:rPr lang="es-AR" i="1" dirty="0" smtClean="0"/>
              <a:t>Esta encíclica nos muestra como todo está vinculado, son los grandes poderes los que hacen que el planeta sea devastado poco a poco.</a:t>
            </a:r>
          </a:p>
          <a:p>
            <a:pPr marL="82550" indent="-82550">
              <a:buNone/>
            </a:pPr>
            <a:endParaRPr lang="es-AR" i="1" dirty="0" smtClean="0"/>
          </a:p>
          <a:p>
            <a:pPr marL="82550" indent="-82550">
              <a:buNone/>
            </a:pPr>
            <a:r>
              <a:rPr lang="es-AR" i="1" dirty="0" smtClean="0"/>
              <a:t>Que dirección tomar: que sea el hombre el centro y no el lucro.</a:t>
            </a:r>
          </a:p>
          <a:p>
            <a:endParaRPr lang="es-AR" dirty="0"/>
          </a:p>
        </p:txBody>
      </p:sp>
      <p:pic>
        <p:nvPicPr>
          <p:cNvPr id="2050" name="Picture 2" descr="C:\Users\LAURA\Desktop\invitación.png"/>
          <p:cNvPicPr>
            <a:picLocks noChangeAspect="1" noChangeArrowheads="1"/>
          </p:cNvPicPr>
          <p:nvPr/>
        </p:nvPicPr>
        <p:blipFill>
          <a:blip r:embed="rId2" cstate="print"/>
          <a:srcRect l="67373"/>
          <a:stretch>
            <a:fillRect/>
          </a:stretch>
        </p:blipFill>
        <p:spPr bwMode="auto">
          <a:xfrm>
            <a:off x="7715272" y="5357826"/>
            <a:ext cx="1143008" cy="11375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AR" dirty="0" smtClean="0"/>
              <a:t>Acerca de la cultura del encuentro</a:t>
            </a:r>
          </a:p>
          <a:p>
            <a:pPr marL="0" indent="0">
              <a:buNone/>
            </a:pPr>
            <a:endParaRPr lang="es-AR" i="1" dirty="0" smtClean="0"/>
          </a:p>
          <a:p>
            <a:pPr marL="0" indent="0">
              <a:buNone/>
            </a:pPr>
            <a:r>
              <a:rPr lang="es-AR" i="1" dirty="0" smtClean="0"/>
              <a:t>Necesidad de transformar la cultura actual que es muy individualista y que tiene poca atención hacia el otro, para con los más pobres, los más sufridos. </a:t>
            </a:r>
          </a:p>
          <a:p>
            <a:pPr>
              <a:buNone/>
            </a:pPr>
            <a:endParaRPr lang="es-AR" i="1" dirty="0" smtClean="0"/>
          </a:p>
          <a:p>
            <a:pPr marL="0" indent="28575">
              <a:buNone/>
            </a:pPr>
            <a:r>
              <a:rPr lang="es-AR" i="1" dirty="0" smtClean="0"/>
              <a:t>Dejar de lado la indiferencia hacia una gran parte de la humanidad que es descartada y marginalizada.</a:t>
            </a:r>
          </a:p>
          <a:p>
            <a:pPr>
              <a:buNone/>
            </a:pPr>
            <a:endParaRPr lang="es-AR" dirty="0"/>
          </a:p>
        </p:txBody>
      </p:sp>
      <p:pic>
        <p:nvPicPr>
          <p:cNvPr id="2050" name="Picture 2" descr="C:\Users\LAURA\Desktop\invitación.png"/>
          <p:cNvPicPr>
            <a:picLocks noChangeAspect="1" noChangeArrowheads="1"/>
          </p:cNvPicPr>
          <p:nvPr/>
        </p:nvPicPr>
        <p:blipFill>
          <a:blip r:embed="rId2" cstate="print"/>
          <a:srcRect l="67373"/>
          <a:stretch>
            <a:fillRect/>
          </a:stretch>
        </p:blipFill>
        <p:spPr bwMode="auto">
          <a:xfrm>
            <a:off x="7715272" y="5357826"/>
            <a:ext cx="1143008" cy="11375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00043"/>
            <a:ext cx="8229600" cy="550072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AR" i="1" dirty="0" smtClean="0"/>
          </a:p>
          <a:p>
            <a:pPr marL="0" indent="0">
              <a:buNone/>
            </a:pPr>
            <a:r>
              <a:rPr lang="es-AR" i="1" dirty="0" smtClean="0"/>
              <a:t>Necesidad de transformar la cultura actual que es muy individualista y que tiene poca atención hacia el otro, para con los más pobres, los más sufridos. </a:t>
            </a:r>
          </a:p>
          <a:p>
            <a:pPr>
              <a:buNone/>
            </a:pPr>
            <a:endParaRPr lang="es-AR" i="1" dirty="0" smtClean="0"/>
          </a:p>
          <a:p>
            <a:pPr marL="0" indent="28575">
              <a:buNone/>
            </a:pPr>
            <a:r>
              <a:rPr lang="es-AR" i="1" dirty="0" smtClean="0"/>
              <a:t>Dejar de lado la indiferencia hacia una gran parte de la humanidad que es descartada y marginalizada.</a:t>
            </a:r>
          </a:p>
          <a:p>
            <a:endParaRPr lang="es-AR" dirty="0"/>
          </a:p>
        </p:txBody>
      </p:sp>
      <p:pic>
        <p:nvPicPr>
          <p:cNvPr id="2050" name="Picture 2" descr="C:\Users\LAURA\Desktop\invitación.png"/>
          <p:cNvPicPr>
            <a:picLocks noChangeAspect="1" noChangeArrowheads="1"/>
          </p:cNvPicPr>
          <p:nvPr/>
        </p:nvPicPr>
        <p:blipFill>
          <a:blip r:embed="rId2" cstate="print"/>
          <a:srcRect l="67373"/>
          <a:stretch>
            <a:fillRect/>
          </a:stretch>
        </p:blipFill>
        <p:spPr bwMode="auto">
          <a:xfrm>
            <a:off x="7715272" y="5357826"/>
            <a:ext cx="1143008" cy="11375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AR" i="1" dirty="0" smtClean="0"/>
              <a:t>Encuentro y diálogo , aprender a escuchar a las personas,  a no tratar de imponer  mis ideas, mi ideología.</a:t>
            </a:r>
          </a:p>
          <a:p>
            <a:pPr>
              <a:buNone/>
            </a:pPr>
            <a:endParaRPr lang="es-AR" i="1" dirty="0" smtClean="0"/>
          </a:p>
          <a:p>
            <a:pPr marL="0" indent="0">
              <a:buNone/>
            </a:pPr>
            <a:r>
              <a:rPr lang="es-AR" i="1" dirty="0" smtClean="0"/>
              <a:t>La ciencia y la tecnología son grandes valores  aunque no suficientes para dar sentido a la historia humana.</a:t>
            </a:r>
          </a:p>
          <a:p>
            <a:pPr>
              <a:buNone/>
            </a:pPr>
            <a:endParaRPr lang="es-AR" i="1" dirty="0" smtClean="0"/>
          </a:p>
          <a:p>
            <a:pPr marL="0" indent="0">
              <a:buNone/>
            </a:pPr>
            <a:r>
              <a:rPr lang="es-AR" i="1" dirty="0" smtClean="0"/>
              <a:t>¿Cómo  sino a través del diálogo, de convivir juntos, de escuchar recuperar el sentido de la vida?</a:t>
            </a:r>
          </a:p>
          <a:p>
            <a:endParaRPr lang="es-AR" dirty="0"/>
          </a:p>
        </p:txBody>
      </p:sp>
      <p:pic>
        <p:nvPicPr>
          <p:cNvPr id="2050" name="Picture 2" descr="C:\Users\LAURA\Desktop\invitación.png"/>
          <p:cNvPicPr>
            <a:picLocks noChangeAspect="1" noChangeArrowheads="1"/>
          </p:cNvPicPr>
          <p:nvPr/>
        </p:nvPicPr>
        <p:blipFill>
          <a:blip r:embed="rId2" cstate="print"/>
          <a:srcRect l="67373"/>
          <a:stretch>
            <a:fillRect/>
          </a:stretch>
        </p:blipFill>
        <p:spPr bwMode="auto">
          <a:xfrm>
            <a:off x="7715272" y="5357826"/>
            <a:ext cx="1143008" cy="11375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s-AR" sz="3900" dirty="0" smtClean="0"/>
              <a:t>La iglesia frente a la pobreza </a:t>
            </a:r>
          </a:p>
          <a:p>
            <a:pPr marL="0" indent="0">
              <a:buNone/>
            </a:pPr>
            <a:r>
              <a:rPr lang="es-AR" i="1" dirty="0" smtClean="0"/>
              <a:t>América Latina es una sociedad con  una grandísima proporción de pobres  y excluidos.</a:t>
            </a:r>
          </a:p>
          <a:p>
            <a:pPr>
              <a:buNone/>
            </a:pPr>
            <a:r>
              <a:rPr lang="es-AR" i="1" dirty="0" smtClean="0"/>
              <a:t> </a:t>
            </a:r>
          </a:p>
          <a:p>
            <a:pPr marL="0" indent="0">
              <a:buNone/>
            </a:pPr>
            <a:r>
              <a:rPr lang="es-AR" i="1" dirty="0" smtClean="0"/>
              <a:t>Frente a esto ya en Medellín la iglesia buscó comprender más allá de los efectos, las causas profundas de la pobreza.</a:t>
            </a:r>
          </a:p>
          <a:p>
            <a:pPr>
              <a:buNone/>
            </a:pPr>
            <a:endParaRPr lang="es-AR" i="1" dirty="0" smtClean="0"/>
          </a:p>
          <a:p>
            <a:pPr marL="0" indent="0">
              <a:buNone/>
            </a:pPr>
            <a:r>
              <a:rPr lang="es-AR" i="1" dirty="0" smtClean="0"/>
              <a:t>Hay en A. Latina una injusticia institucionalizada, las estructuras socioeconómicas y políticas producen  la pobreza.</a:t>
            </a:r>
          </a:p>
          <a:p>
            <a:pPr>
              <a:buNone/>
            </a:pPr>
            <a:endParaRPr lang="es-AR" dirty="0"/>
          </a:p>
        </p:txBody>
      </p:sp>
      <p:pic>
        <p:nvPicPr>
          <p:cNvPr id="2050" name="Picture 2" descr="C:\Users\LAURA\Desktop\invitación.png"/>
          <p:cNvPicPr>
            <a:picLocks noChangeAspect="1" noChangeArrowheads="1"/>
          </p:cNvPicPr>
          <p:nvPr/>
        </p:nvPicPr>
        <p:blipFill>
          <a:blip r:embed="rId2" cstate="print"/>
          <a:srcRect l="67373"/>
          <a:stretch>
            <a:fillRect/>
          </a:stretch>
        </p:blipFill>
        <p:spPr bwMode="auto">
          <a:xfrm>
            <a:off x="7715272" y="5357826"/>
            <a:ext cx="1143008" cy="11375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AR" i="1" dirty="0" smtClean="0"/>
              <a:t>En la quinta conferencia episcopal latinoamericana, el documento de Aparecida expresa la opción por los pobres.</a:t>
            </a:r>
          </a:p>
          <a:p>
            <a:pPr>
              <a:buNone/>
            </a:pPr>
            <a:endParaRPr lang="es-AR" i="1" dirty="0" smtClean="0"/>
          </a:p>
          <a:p>
            <a:pPr marL="0" indent="0">
              <a:buNone/>
            </a:pPr>
            <a:r>
              <a:rPr lang="es-AR" i="1" dirty="0" smtClean="0"/>
              <a:t>El Papa Francisco, entonces cardenal  expresa una marca muy grande en esos documentos.</a:t>
            </a:r>
          </a:p>
          <a:p>
            <a:pPr>
              <a:buNone/>
            </a:pPr>
            <a:endParaRPr lang="es-AR" i="1" dirty="0" smtClean="0"/>
          </a:p>
          <a:p>
            <a:pPr>
              <a:buNone/>
            </a:pPr>
            <a:r>
              <a:rPr lang="es-AR" i="1" dirty="0" smtClean="0"/>
              <a:t>Se propone una iglesia presente,  al encuentro </a:t>
            </a:r>
          </a:p>
          <a:p>
            <a:pPr>
              <a:buNone/>
            </a:pPr>
            <a:r>
              <a:rPr lang="es-AR" i="1" dirty="0" smtClean="0"/>
              <a:t>de los pueblos.</a:t>
            </a:r>
          </a:p>
          <a:p>
            <a:endParaRPr lang="es-AR" dirty="0"/>
          </a:p>
        </p:txBody>
      </p:sp>
      <p:pic>
        <p:nvPicPr>
          <p:cNvPr id="2050" name="Picture 2" descr="C:\Users\LAURA\Desktop\invitación.png"/>
          <p:cNvPicPr>
            <a:picLocks noChangeAspect="1" noChangeArrowheads="1"/>
          </p:cNvPicPr>
          <p:nvPr/>
        </p:nvPicPr>
        <p:blipFill>
          <a:blip r:embed="rId2" cstate="print"/>
          <a:srcRect l="67373"/>
          <a:stretch>
            <a:fillRect/>
          </a:stretch>
        </p:blipFill>
        <p:spPr bwMode="auto">
          <a:xfrm>
            <a:off x="7715272" y="5357826"/>
            <a:ext cx="1143008" cy="11375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AR" sz="3900" dirty="0" smtClean="0"/>
              <a:t>Comentarios sobre LAUDATO SI´</a:t>
            </a:r>
          </a:p>
          <a:p>
            <a:pPr marL="82550" indent="-82550">
              <a:buNone/>
            </a:pPr>
            <a:endParaRPr lang="es-AR" i="1" dirty="0" smtClean="0"/>
          </a:p>
          <a:p>
            <a:pPr marL="82550" indent="-82550">
              <a:buNone/>
            </a:pPr>
            <a:r>
              <a:rPr lang="es-AR" i="1" dirty="0" smtClean="0"/>
              <a:t>No es una encíclica “verde”. Francisco comenzó a mostrar en este documento nuevas dimensiones, que la gestión también es religiosa.</a:t>
            </a:r>
          </a:p>
          <a:p>
            <a:pPr marL="0" indent="0">
              <a:buNone/>
            </a:pPr>
            <a:endParaRPr lang="es-AR" i="1" dirty="0" smtClean="0"/>
          </a:p>
          <a:p>
            <a:pPr marL="0" indent="0">
              <a:buNone/>
            </a:pPr>
            <a:r>
              <a:rPr lang="es-AR" i="1" dirty="0" smtClean="0"/>
              <a:t>El cuidado se torna una palabra central: Cuidar la casa común.</a:t>
            </a:r>
          </a:p>
          <a:p>
            <a:pPr marL="0" indent="0">
              <a:buNone/>
            </a:pPr>
            <a:endParaRPr lang="es-AR" i="1" dirty="0" smtClean="0"/>
          </a:p>
          <a:p>
            <a:pPr marL="0" indent="0">
              <a:buNone/>
            </a:pPr>
            <a:r>
              <a:rPr lang="es-AR" i="1" dirty="0" smtClean="0"/>
              <a:t>Hay una dimensión ética que vincula no solamente a la naturaleza, se trata además de los seres humanos.</a:t>
            </a:r>
          </a:p>
          <a:p>
            <a:pPr>
              <a:buNone/>
            </a:pPr>
            <a:endParaRPr lang="es-AR" dirty="0"/>
          </a:p>
        </p:txBody>
      </p:sp>
      <p:pic>
        <p:nvPicPr>
          <p:cNvPr id="2050" name="Picture 2" descr="C:\Users\LAURA\Desktop\invitación.png"/>
          <p:cNvPicPr>
            <a:picLocks noChangeAspect="1" noChangeArrowheads="1"/>
          </p:cNvPicPr>
          <p:nvPr/>
        </p:nvPicPr>
        <p:blipFill>
          <a:blip r:embed="rId2" cstate="print"/>
          <a:srcRect l="67373"/>
          <a:stretch>
            <a:fillRect/>
          </a:stretch>
        </p:blipFill>
        <p:spPr bwMode="auto">
          <a:xfrm>
            <a:off x="7715272" y="5357826"/>
            <a:ext cx="1143008" cy="11375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AR" i="1" dirty="0" smtClean="0"/>
              <a:t>Los pobres son los primeros que pagan la cuenta de la devastación del planeta.</a:t>
            </a:r>
          </a:p>
          <a:p>
            <a:pPr>
              <a:buNone/>
            </a:pPr>
            <a:endParaRPr lang="es-AR" i="1" dirty="0" smtClean="0"/>
          </a:p>
          <a:p>
            <a:pPr marL="82550" indent="0">
              <a:buNone/>
            </a:pPr>
            <a:r>
              <a:rPr lang="es-AR" i="1" dirty="0" smtClean="0"/>
              <a:t>Los indígenas perdieron todo, son los más pobres entre los pobres.</a:t>
            </a:r>
          </a:p>
          <a:p>
            <a:pPr>
              <a:buNone/>
            </a:pPr>
            <a:endParaRPr lang="es-AR" i="1" dirty="0" smtClean="0"/>
          </a:p>
          <a:p>
            <a:pPr marL="0" indent="0">
              <a:buNone/>
            </a:pPr>
            <a:r>
              <a:rPr lang="es-AR" i="1" dirty="0" smtClean="0"/>
              <a:t>Es necesario cuidar la naturaleza si queremos  hacer justicia a los pobres.</a:t>
            </a:r>
          </a:p>
          <a:p>
            <a:pPr marL="82550" indent="28575">
              <a:buNone/>
            </a:pPr>
            <a:endParaRPr lang="es-AR" i="1" dirty="0" smtClean="0"/>
          </a:p>
          <a:p>
            <a:pPr marL="82550" indent="28575">
              <a:buNone/>
            </a:pPr>
            <a:r>
              <a:rPr lang="es-AR" i="1" dirty="0" smtClean="0"/>
              <a:t>Debemos también pensar acerca del futuro de nuestros hijos,  la futuras generaciones tienen derecho a tener un planeta cuidado y sustentable.</a:t>
            </a:r>
          </a:p>
          <a:p>
            <a:endParaRPr lang="es-AR" dirty="0"/>
          </a:p>
        </p:txBody>
      </p:sp>
      <p:pic>
        <p:nvPicPr>
          <p:cNvPr id="2050" name="Picture 2" descr="C:\Users\LAURA\Desktop\invitación.png"/>
          <p:cNvPicPr>
            <a:picLocks noChangeAspect="1" noChangeArrowheads="1"/>
          </p:cNvPicPr>
          <p:nvPr/>
        </p:nvPicPr>
        <p:blipFill>
          <a:blip r:embed="rId2" cstate="print"/>
          <a:srcRect l="67373"/>
          <a:stretch>
            <a:fillRect/>
          </a:stretch>
        </p:blipFill>
        <p:spPr bwMode="auto">
          <a:xfrm>
            <a:off x="7715272" y="5357826"/>
            <a:ext cx="1143008" cy="11375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AR" i="1" dirty="0" smtClean="0"/>
              <a:t>Necesidad de transformar  el  orden económico mundial  globalizado de mercados abiertos y libres.</a:t>
            </a:r>
          </a:p>
          <a:p>
            <a:pPr marL="0" indent="0">
              <a:buNone/>
            </a:pPr>
            <a:endParaRPr lang="es-AR" i="1" dirty="0" smtClean="0"/>
          </a:p>
          <a:p>
            <a:pPr marL="0" indent="0">
              <a:buNone/>
            </a:pPr>
            <a:r>
              <a:rPr lang="es-AR" i="1" dirty="0" smtClean="0"/>
              <a:t>Es como una gran procesión que pasa,  donde cada vez más gente queda afuera porque no es competitiva y es descartada.</a:t>
            </a:r>
          </a:p>
          <a:p>
            <a:pPr marL="0" indent="0">
              <a:buNone/>
            </a:pPr>
            <a:endParaRPr lang="es-AR" i="1" dirty="0" smtClean="0"/>
          </a:p>
          <a:p>
            <a:pPr marL="0" indent="0">
              <a:buNone/>
            </a:pPr>
            <a:r>
              <a:rPr lang="es-AR" i="1" dirty="0" smtClean="0"/>
              <a:t>Francisco no está  cómodo con el modelo de producción económico, que es el gran causante de la devastación del planeta.</a:t>
            </a:r>
          </a:p>
          <a:p>
            <a:endParaRPr lang="es-AR" dirty="0"/>
          </a:p>
        </p:txBody>
      </p:sp>
      <p:pic>
        <p:nvPicPr>
          <p:cNvPr id="2050" name="Picture 2" descr="C:\Users\LAURA\Desktop\invitación.png"/>
          <p:cNvPicPr>
            <a:picLocks noChangeAspect="1" noChangeArrowheads="1"/>
          </p:cNvPicPr>
          <p:nvPr/>
        </p:nvPicPr>
        <p:blipFill>
          <a:blip r:embed="rId2" cstate="print"/>
          <a:srcRect l="67373"/>
          <a:stretch>
            <a:fillRect/>
          </a:stretch>
        </p:blipFill>
        <p:spPr bwMode="auto">
          <a:xfrm>
            <a:off x="7715272" y="5357826"/>
            <a:ext cx="1143008" cy="11375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517</Words>
  <Application>Microsoft Office PowerPoint</Application>
  <PresentationFormat>Presentación en pantalla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  Breve reseña del encuentro  y diálogo  en la Fundación Panamericana  Cardenal Claudio Hummes  Buenos Aires 16/09/2015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LAURA</dc:creator>
  <cp:lastModifiedBy>Pamela Rocío Moyano</cp:lastModifiedBy>
  <cp:revision>13</cp:revision>
  <dcterms:created xsi:type="dcterms:W3CDTF">2015-11-26T01:14:56Z</dcterms:created>
  <dcterms:modified xsi:type="dcterms:W3CDTF">2015-11-26T18:48:33Z</dcterms:modified>
</cp:coreProperties>
</file>